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74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1"/>
    <a:srgbClr val="6773B6"/>
    <a:srgbClr val="D10074"/>
    <a:srgbClr val="F74902"/>
    <a:srgbClr val="56AA1C"/>
    <a:srgbClr val="00B7C6"/>
    <a:srgbClr val="00334C"/>
    <a:srgbClr val="FFC900"/>
    <a:srgbClr val="004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31" autoAdjust="0"/>
  </p:normalViewPr>
  <p:slideViewPr>
    <p:cSldViewPr snapToGrid="0" snapToObjects="1">
      <p:cViewPr>
        <p:scale>
          <a:sx n="99" d="100"/>
          <a:sy n="99" d="100"/>
        </p:scale>
        <p:origin x="-168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1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B38B-8257-1C44-AF16-2BE178D4F8D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055A-17FD-B645-A687-D4C923D5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01F16-7DE8-884D-8167-A203A5560C0E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BCAB-41E8-C34E-B047-E8684A37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l Theme 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0033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432000" cy="2193534"/>
          </a:xfrm>
          <a:prstGeom prst="rect">
            <a:avLst/>
          </a:prstGeom>
          <a:solidFill>
            <a:srgbClr val="00B7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456" y="1552150"/>
            <a:ext cx="11526268" cy="578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556" y="2946402"/>
            <a:ext cx="8312217" cy="867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556" y="3992709"/>
            <a:ext cx="4278377" cy="3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34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2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heme 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36700"/>
            <a:ext cx="9144001" cy="5421300"/>
          </a:xfrm>
          <a:prstGeom prst="rect">
            <a:avLst/>
          </a:prstGeom>
          <a:solidFill>
            <a:srgbClr val="0033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630227" y="1622035"/>
            <a:ext cx="7580449" cy="447111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432000" cy="2193534"/>
          </a:xfrm>
          <a:prstGeom prst="rect">
            <a:avLst/>
          </a:prstGeom>
          <a:solidFill>
            <a:srgbClr val="00B7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heme Break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marys_200215_149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936"/>
            <a:ext cx="9144000" cy="5493064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630228" y="1622035"/>
            <a:ext cx="3349105" cy="2667744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432000" cy="2193534"/>
          </a:xfrm>
          <a:prstGeom prst="rect">
            <a:avLst/>
          </a:prstGeom>
          <a:solidFill>
            <a:srgbClr val="00B7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marys_200215_0263-AL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934"/>
            <a:ext cx="9144000" cy="54930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27" y="1622035"/>
            <a:ext cx="6501249" cy="142596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432000" cy="2193534"/>
          </a:xfrm>
          <a:prstGeom prst="rect">
            <a:avLst/>
          </a:prstGeom>
          <a:solidFill>
            <a:srgbClr val="00B7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l Theme Break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760963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64935"/>
            <a:ext cx="9144000" cy="5493065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630228" y="1622035"/>
            <a:ext cx="3701883" cy="273829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432000" cy="2193534"/>
          </a:xfrm>
          <a:prstGeom prst="rect">
            <a:avLst/>
          </a:prstGeom>
          <a:solidFill>
            <a:srgbClr val="00B7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hem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0238" y="2527300"/>
            <a:ext cx="8229600" cy="3829050"/>
          </a:xfrm>
        </p:spPr>
        <p:txBody>
          <a:bodyPr numCol="2" spcCol="360000"/>
          <a:lstStyle>
            <a:lvl1pPr marL="0" indent="0">
              <a:buFont typeface="Arial"/>
              <a:buNone/>
              <a:defRPr sz="3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hem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0238" y="2527300"/>
            <a:ext cx="8229600" cy="3829050"/>
          </a:xfrm>
        </p:spPr>
        <p:txBody>
          <a:bodyPr numCol="2" spcCol="36000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0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0029" y="230315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57854" y="230315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9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432000" cy="2193534"/>
          </a:xfrm>
          <a:prstGeom prst="rect">
            <a:avLst/>
          </a:prstGeom>
          <a:solidFill>
            <a:srgbClr val="00B7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MC logo white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025" y="380861"/>
            <a:ext cx="1598512" cy="783787"/>
          </a:xfrm>
          <a:prstGeom prst="rect">
            <a:avLst/>
          </a:prstGeom>
        </p:spPr>
      </p:pic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630227" y="1165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675751" y="2475137"/>
            <a:ext cx="8126509" cy="2142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3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4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B7C6"/>
        </a:buClr>
        <a:buFont typeface="Arial"/>
        <a:buNone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7C6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B7C6"/>
        </a:buClr>
        <a:buFont typeface="Lucida Grande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7C6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B7C6"/>
        </a:buClr>
        <a:buFont typeface="Arial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0987-EE91-F643-8C64-36B152B1F3B0}" type="datetimeFigureOut">
              <a:rPr lang="en-US" smtClean="0"/>
              <a:t>28/04/2015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6E51-476A-004D-B79B-D8F65DCF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6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6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3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5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6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6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organisation’s</a:t>
            </a:r>
            <a:r>
              <a:rPr lang="en-US" dirty="0" smtClean="0"/>
              <a:t>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n-branded">
  <a:themeElements>
    <a:clrScheme name="Custom 4">
      <a:dk1>
        <a:srgbClr val="00334C"/>
      </a:dk1>
      <a:lt1>
        <a:sysClr val="window" lastClr="FFFFFF"/>
      </a:lt1>
      <a:dk2>
        <a:srgbClr val="666D70"/>
      </a:dk2>
      <a:lt2>
        <a:srgbClr val="FFFFFF"/>
      </a:lt2>
      <a:accent1>
        <a:srgbClr val="00B7C6"/>
      </a:accent1>
      <a:accent2>
        <a:srgbClr val="6773B6"/>
      </a:accent2>
      <a:accent3>
        <a:srgbClr val="D10074"/>
      </a:accent3>
      <a:accent4>
        <a:srgbClr val="F27334"/>
      </a:accent4>
      <a:accent5>
        <a:srgbClr val="56AA1C"/>
      </a:accent5>
      <a:accent6>
        <a:srgbClr val="F79646"/>
      </a:accent6>
      <a:hlink>
        <a:srgbClr val="1D42B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</Words>
  <Application>Microsoft Macintosh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Non-branded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organisation’s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Layton</dc:creator>
  <cp:lastModifiedBy>Henrietta  Bennett</cp:lastModifiedBy>
  <cp:revision>288</cp:revision>
  <dcterms:created xsi:type="dcterms:W3CDTF">2014-11-26T13:22:32Z</dcterms:created>
  <dcterms:modified xsi:type="dcterms:W3CDTF">2015-04-28T10:48:36Z</dcterms:modified>
</cp:coreProperties>
</file>